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Helvetica" panose="020B0604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4" d="100"/>
          <a:sy n="54" d="100"/>
        </p:scale>
        <p:origin x="60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0254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F7FA69-B49F-35DF-C23A-F327E7C4A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07EA35-4933-51B8-9F6F-272CDB89FA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7500B6-BCA6-B443-261F-8659B924C7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CA95D-2ED0-6B9C-AA3B-C45182E73D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78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GB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4D251-C7C3-1958-E357-EAEFDE601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9C966E3E-EB14-C27E-CD45-48FEAA013BA7}"/>
              </a:ext>
            </a:extLst>
          </p:cNvPr>
          <p:cNvSpPr/>
          <p:nvPr/>
        </p:nvSpPr>
        <p:spPr>
          <a:xfrm>
            <a:off x="-8878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fr-FR" b="1" dirty="0">
              <a:solidFill>
                <a:schemeClr val="bg1"/>
              </a:solidFill>
            </a:endParaRPr>
          </a:p>
        </p:txBody>
      </p:sp>
      <p:pic>
        <p:nvPicPr>
          <p:cNvPr id="1029" name="Picture 5">
            <a:extLst>
              <a:ext uri="{FF2B5EF4-FFF2-40B4-BE49-F238E27FC236}">
                <a16:creationId xmlns:a16="http://schemas.microsoft.com/office/drawing/2014/main" id="{E4D6F666-5006-3743-5CEE-2BBB2954F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62" y="2119430"/>
            <a:ext cx="9534615" cy="5521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7DF0C61-933C-A458-ACC9-049A8675672B}"/>
              </a:ext>
            </a:extLst>
          </p:cNvPr>
          <p:cNvSpPr txBox="1"/>
          <p:nvPr/>
        </p:nvSpPr>
        <p:spPr>
          <a:xfrm>
            <a:off x="452763" y="330408"/>
            <a:ext cx="95346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1"/>
                </a:solidFill>
                <a:latin typeface="Helvetica" panose="020B0604020202020204" pitchFamily="34" charset="0"/>
                <a:ea typeface="Sans Serif Collection" panose="020B0502040504020204" pitchFamily="34" charset="0"/>
                <a:cs typeface="Helvetica" panose="020B0604020202020204" pitchFamily="34" charset="0"/>
              </a:rPr>
              <a:t>Une intelligence logicielle fluide qui s’adapte à votre existant, et non l’inverse.</a:t>
            </a:r>
          </a:p>
        </p:txBody>
      </p:sp>
    </p:spTree>
    <p:extLst>
      <p:ext uri="{BB962C8B-B14F-4D97-AF65-F5344CB8AC3E}">
        <p14:creationId xmlns:p14="http://schemas.microsoft.com/office/powerpoint/2010/main" val="3658804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23</Words>
  <Application>Microsoft Office PowerPoint</Application>
  <PresentationFormat>Custom</PresentationFormat>
  <Paragraphs>10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Taoufik Ait Hamada</cp:lastModifiedBy>
  <cp:revision>2</cp:revision>
  <dcterms:created xsi:type="dcterms:W3CDTF">2026-02-28T09:55:38Z</dcterms:created>
  <dcterms:modified xsi:type="dcterms:W3CDTF">2026-02-28T11:43:36Z</dcterms:modified>
</cp:coreProperties>
</file>